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7" r:id="rId2"/>
    <p:sldId id="270" r:id="rId3"/>
    <p:sldId id="2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18415-AAEF-4BAA-998C-9CAB92FFCF01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55951-F8F1-466F-8AA7-DE2C7E853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10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F3DB1-B446-4739-AB0A-2ED5F49C9A46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A9074-3BE7-4F72-A836-3F177AB28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18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A9074-3BE7-4F72-A836-3F177AB287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22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741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9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143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10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249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427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269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26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78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21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56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0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03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5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1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>
                <a:solidFill>
                  <a:srgbClr val="000000"/>
                </a:solidFill>
                <a:cs typeface="Arial" charset="0"/>
              </a:rPr>
              <a:pPr/>
              <a:t>4/12/2018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>
                <a:solidFill>
                  <a:srgbClr val="000000"/>
                </a:solidFill>
                <a:cs typeface="Arial" charset="0"/>
              </a:rPr>
              <a:pPr/>
              <a:t>‹#›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52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152400" y="1600200"/>
            <a:ext cx="8839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>
                <a:srgbClr val="004080"/>
              </a:buClr>
              <a:buFont typeface="Wingdings" pitchFamily="-64" charset="2"/>
              <a:buNone/>
            </a:pPr>
            <a:r>
              <a:rPr lang="en-US" b="1" kern="0" dirty="0" err="1" smtClean="0">
                <a:solidFill>
                  <a:srgbClr val="FF0000"/>
                </a:solidFill>
              </a:rPr>
              <a:t>Proposito</a:t>
            </a:r>
            <a:r>
              <a:rPr lang="en-US" b="1" kern="0" dirty="0" smtClean="0">
                <a:solidFill>
                  <a:srgbClr val="FF0000"/>
                </a:solidFill>
              </a:rPr>
              <a:t> # 59: </a:t>
            </a:r>
            <a:r>
              <a:rPr lang="en-US" kern="0" dirty="0" smtClean="0">
                <a:solidFill>
                  <a:srgbClr val="000000"/>
                </a:solidFill>
              </a:rPr>
              <a:t>¿Como es </a:t>
            </a:r>
            <a:r>
              <a:rPr lang="en-US" kern="0" dirty="0" err="1" smtClean="0">
                <a:solidFill>
                  <a:srgbClr val="000000"/>
                </a:solidFill>
              </a:rPr>
              <a:t>tu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kern="0" dirty="0" err="1" smtClean="0">
                <a:solidFill>
                  <a:srgbClr val="000000"/>
                </a:solidFill>
              </a:rPr>
              <a:t>horario</a:t>
            </a:r>
            <a:r>
              <a:rPr lang="en-US" kern="0" dirty="0" smtClean="0">
                <a:solidFill>
                  <a:srgbClr val="000000"/>
                </a:solidFill>
              </a:rPr>
              <a:t> escolar?</a:t>
            </a:r>
          </a:p>
          <a:p>
            <a:pPr marL="0" indent="0">
              <a:buClr>
                <a:srgbClr val="004080"/>
              </a:buClr>
              <a:buFont typeface="Wingdings" pitchFamily="-64" charset="2"/>
              <a:buNone/>
            </a:pPr>
            <a:r>
              <a:rPr lang="en-US" kern="0" dirty="0" smtClean="0">
                <a:solidFill>
                  <a:srgbClr val="7030A0"/>
                </a:solidFill>
              </a:rPr>
              <a:t>L.O: to practice –AR verbs</a:t>
            </a:r>
          </a:p>
          <a:p>
            <a:pPr marL="0" indent="0">
              <a:buClr>
                <a:srgbClr val="004080"/>
              </a:buClr>
              <a:buFont typeface="Wingdings" pitchFamily="-64" charset="2"/>
              <a:buNone/>
            </a:pPr>
            <a:r>
              <a:rPr lang="en-US" b="1" kern="0" dirty="0" err="1" smtClean="0">
                <a:solidFill>
                  <a:srgbClr val="FF0000"/>
                </a:solidFill>
              </a:rPr>
              <a:t>Actividad</a:t>
            </a:r>
            <a:r>
              <a:rPr lang="en-US" b="1" kern="0" dirty="0" smtClean="0">
                <a:solidFill>
                  <a:srgbClr val="FF0000"/>
                </a:solidFill>
              </a:rPr>
              <a:t> </a:t>
            </a:r>
            <a:r>
              <a:rPr lang="en-US" b="1" kern="0" dirty="0" err="1" smtClean="0">
                <a:solidFill>
                  <a:srgbClr val="FF0000"/>
                </a:solidFill>
              </a:rPr>
              <a:t>Inicial</a:t>
            </a:r>
            <a:r>
              <a:rPr lang="en-US" b="1" kern="0" dirty="0" smtClean="0">
                <a:solidFill>
                  <a:srgbClr val="FF0000"/>
                </a:solidFill>
              </a:rPr>
              <a:t>: </a:t>
            </a:r>
          </a:p>
          <a:p>
            <a:pPr>
              <a:buClr>
                <a:srgbClr val="004080"/>
              </a:buClr>
            </a:pPr>
            <a:r>
              <a:rPr lang="en-US" kern="0" dirty="0" smtClean="0">
                <a:solidFill>
                  <a:srgbClr val="000000"/>
                </a:solidFill>
              </a:rPr>
              <a:t>Conjugate the following verbs:</a:t>
            </a: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Levantar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raise)</a:t>
            </a:r>
            <a:endParaRPr lang="en-US" kern="0" dirty="0" smtClean="0">
              <a:solidFill>
                <a:srgbClr val="000000"/>
              </a:solidFill>
            </a:endParaRP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Esperar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wait)</a:t>
            </a: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Practicar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practice)</a:t>
            </a: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Ignorar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ignore)</a:t>
            </a:r>
            <a:endParaRPr lang="en-US" kern="0" dirty="0">
              <a:solidFill>
                <a:srgbClr val="000000"/>
              </a:solidFill>
            </a:endParaRPr>
          </a:p>
          <a:p>
            <a:pPr marL="0" indent="0">
              <a:buClr>
                <a:srgbClr val="004080"/>
              </a:buClr>
              <a:buNone/>
            </a:pPr>
            <a:endParaRPr lang="en-US" kern="0" dirty="0" smtClean="0">
              <a:solidFill>
                <a:srgbClr val="000000"/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067800" cy="11430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Me llamo _______ Clase </a:t>
            </a:r>
            <a:r>
              <a:rPr lang="en-US" sz="4000" dirty="0" smtClean="0">
                <a:solidFill>
                  <a:srgbClr val="00B050"/>
                </a:solidFill>
              </a:rPr>
              <a:t>602</a:t>
            </a:r>
            <a:r>
              <a:rPr lang="en-US" sz="4000" dirty="0" smtClean="0">
                <a:solidFill>
                  <a:srgbClr val="00B050"/>
                </a:solidFill>
              </a:rPr>
              <a:t/>
            </a:r>
            <a:br>
              <a:rPr lang="en-US" sz="4000" dirty="0" smtClean="0">
                <a:solidFill>
                  <a:srgbClr val="00B050"/>
                </a:solidFill>
              </a:rPr>
            </a:br>
            <a:r>
              <a:rPr lang="en-US" sz="4000" dirty="0" smtClean="0">
                <a:solidFill>
                  <a:srgbClr val="00B050"/>
                </a:solidFill>
              </a:rPr>
              <a:t>La fecha es el </a:t>
            </a:r>
            <a:r>
              <a:rPr lang="en-US" sz="4000" dirty="0" smtClean="0">
                <a:solidFill>
                  <a:srgbClr val="00B050"/>
                </a:solidFill>
              </a:rPr>
              <a:t>11 </a:t>
            </a:r>
            <a:r>
              <a:rPr lang="en-US" sz="4000" dirty="0" smtClean="0">
                <a:solidFill>
                  <a:srgbClr val="00B050"/>
                </a:solidFill>
              </a:rPr>
              <a:t>de </a:t>
            </a:r>
            <a:r>
              <a:rPr lang="en-US" sz="4000" dirty="0" err="1" smtClean="0">
                <a:solidFill>
                  <a:srgbClr val="00B050"/>
                </a:solidFill>
              </a:rPr>
              <a:t>abril</a:t>
            </a:r>
            <a:r>
              <a:rPr lang="en-US" sz="4000" dirty="0" smtClean="0">
                <a:solidFill>
                  <a:srgbClr val="00B050"/>
                </a:solidFill>
              </a:rPr>
              <a:t> del 2018</a:t>
            </a:r>
            <a:endParaRPr lang="en-US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67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52400"/>
            <a:ext cx="8672286" cy="1371600"/>
          </a:xfrm>
          <a:prstGeom prst="rect">
            <a:avLst/>
          </a:prstGeom>
        </p:spPr>
        <p:txBody>
          <a:bodyPr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kern="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kern="0" dirty="0" smtClean="0"/>
              <a:t> COPY &amp; Complete with any vocabulary word(s) that make sense.</a:t>
            </a:r>
            <a:endParaRPr lang="en-US" sz="2800" kern="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447800"/>
            <a:ext cx="8229600" cy="3886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smtClean="0"/>
              <a:t>Los profesores _______ y los alumnos prestan atención.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smtClean="0"/>
              <a:t>Rosa y Miguel _________ uniforme a la escuela.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smtClean="0"/>
              <a:t>El uniforme de Rosa es una _________ blanca y una _________ azul.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smtClean="0"/>
              <a:t>El uniforme de Miguel es una_______ blanca y un _________ negro. 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smtClean="0"/>
              <a:t>Un cuaderno, una carpeta y un lapiz son _________________.</a:t>
            </a:r>
          </a:p>
          <a:p>
            <a:pPr marL="0" indent="0">
              <a:buFont typeface="Wingdings" pitchFamily="-64" charset="2"/>
              <a:buNone/>
            </a:pPr>
            <a:endParaRPr lang="en-US" kern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0"/>
            <a:ext cx="7772400" cy="1143000"/>
          </a:xfrm>
          <a:prstGeom prst="rect">
            <a:avLst/>
          </a:prstGeom>
        </p:spPr>
        <p:txBody>
          <a:bodyPr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9pPr>
          </a:lstStyle>
          <a:p>
            <a:pPr algn="ctr"/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035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1905000"/>
          </a:xfrm>
        </p:spPr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</a:t>
            </a:r>
            <a:r>
              <a:rPr lang="en-US" dirty="0" smtClean="0"/>
              <a:t>3.4</a:t>
            </a: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2057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59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9600" y="4114800"/>
            <a:ext cx="7772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336600"/>
              </a:buClr>
              <a:buSzPct val="75000"/>
              <a:buNone/>
            </a:pPr>
            <a:r>
              <a:rPr lang="en-US" b="1" kern="0" smtClean="0">
                <a:solidFill>
                  <a:srgbClr val="7030A0"/>
                </a:solidFill>
                <a:latin typeface="Arial"/>
                <a:cs typeface="Arial"/>
              </a:rPr>
              <a:t>TUES</a:t>
            </a:r>
            <a:r>
              <a:rPr lang="en-US" b="1" kern="0" smtClean="0">
                <a:solidFill>
                  <a:srgbClr val="7030A0"/>
                </a:solidFill>
                <a:latin typeface="Arial"/>
                <a:cs typeface="Arial"/>
              </a:rPr>
              <a:t>DAY </a:t>
            </a:r>
            <a:r>
              <a:rPr lang="en-US" b="1" u="sng" kern="0" dirty="0">
                <a:solidFill>
                  <a:srgbClr val="7030A0"/>
                </a:solidFill>
                <a:latin typeface="Arial"/>
                <a:cs typeface="Arial"/>
              </a:rPr>
              <a:t>QUIZ 1: CAPITULO 2</a:t>
            </a:r>
          </a:p>
          <a:p>
            <a:pPr lvl="1">
              <a:buClr>
                <a:srgbClr val="669900"/>
              </a:buClr>
              <a:buSzPct val="80000"/>
              <a:buFont typeface="Wingdings" pitchFamily="2" charset="2"/>
              <a:buChar char="¨"/>
            </a:pPr>
            <a:r>
              <a:rPr lang="en-US" altLang="en-US" kern="0" dirty="0">
                <a:solidFill>
                  <a:srgbClr val="003300"/>
                </a:solidFill>
                <a:latin typeface="Arial"/>
                <a:cs typeface="Arial"/>
              </a:rPr>
              <a:t> School  vocabulary p. 92-95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5800" y="2819400"/>
            <a:ext cx="7772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kern="0" dirty="0" smtClean="0"/>
              <a:t>WORKBOOK:</a:t>
            </a:r>
          </a:p>
          <a:p>
            <a:pPr lvl="1"/>
            <a:r>
              <a:rPr lang="en-US" kern="0" dirty="0" err="1" smtClean="0"/>
              <a:t>Completa</a:t>
            </a:r>
            <a:r>
              <a:rPr lang="en-US" kern="0" dirty="0" smtClean="0"/>
              <a:t> p. 3.5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06278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4359</TotalTime>
  <Words>148</Words>
  <Application>Microsoft Office PowerPoint</Application>
  <PresentationFormat>On-screen Show (4:3)</PresentationFormat>
  <Paragraphs>26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grey globe</vt:lpstr>
      <vt:lpstr>Me llamo _______ Clase 602 La fecha es el 11 de abril del 2018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601 La fecha es el 10 de abril del 2014</dc:title>
  <dc:creator>Helen Zumaeta</dc:creator>
  <cp:lastModifiedBy>Helen Zumaeta</cp:lastModifiedBy>
  <cp:revision>32</cp:revision>
  <cp:lastPrinted>2015-03-04T22:11:57Z</cp:lastPrinted>
  <dcterms:created xsi:type="dcterms:W3CDTF">2014-04-09T21:30:22Z</dcterms:created>
  <dcterms:modified xsi:type="dcterms:W3CDTF">2018-04-12T19:32:52Z</dcterms:modified>
</cp:coreProperties>
</file>